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306" r:id="rId26"/>
    <p:sldId id="304" r:id="rId27"/>
    <p:sldId id="261" r:id="rId28"/>
    <p:sldId id="307" r:id="rId29"/>
    <p:sldId id="264" r:id="rId30"/>
    <p:sldId id="308" r:id="rId31"/>
    <p:sldId id="262" r:id="rId32"/>
    <p:sldId id="294" r:id="rId33"/>
    <p:sldId id="296" r:id="rId34"/>
    <p:sldId id="297" r:id="rId35"/>
    <p:sldId id="289" r:id="rId36"/>
    <p:sldId id="263" r:id="rId37"/>
    <p:sldId id="280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084"/>
    <a:srgbClr val="BBAB94"/>
    <a:srgbClr val="EAA65F"/>
    <a:srgbClr val="5975C4"/>
    <a:srgbClr val="C2D7E9"/>
    <a:srgbClr val="F5D180"/>
    <a:srgbClr val="FBC90D"/>
    <a:srgbClr val="F1A141"/>
    <a:srgbClr val="F5F9BD"/>
    <a:srgbClr val="C4E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xmlns="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C2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9" y="3922265"/>
            <a:ext cx="3731490" cy="2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503153" y="509527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94" y="2920802"/>
            <a:ext cx="195357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44" y="24744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xmlns="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xmlns="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xmlns="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xmlns="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xmlns="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xmlns="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xmlns="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xmlns="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xmlns="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xmlns="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xmlns="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xmlns="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xmlns="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xmlns="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xmlns="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xmlns="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xmlns="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xmlns="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xmlns="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xmlns="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xmlns="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xmlns="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xmlns="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xmlns="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xmlns="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xmlns="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xmlns="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xmlns="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xmlns="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xmlns="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xmlns="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xmlns="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xmlns="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xmlns="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xmlns="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xmlns="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xmlns="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xmlns="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xmlns="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xmlns="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xmlns="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xmlns="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xmlns="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xmlns="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xmlns="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xmlns="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xmlns="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xmlns="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xmlns="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xmlns="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xmlns="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xmlns="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xmlns="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xmlns="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xmlns="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xmlns="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10833B-B15E-4EAE-9386-1ABCD7769830}"/>
              </a:ext>
            </a:extLst>
          </p:cNvPr>
          <p:cNvSpPr txBox="1"/>
          <p:nvPr/>
        </p:nvSpPr>
        <p:spPr>
          <a:xfrm>
            <a:off x="3759466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4">
                    <a:lumMod val="50000"/>
                  </a:schemeClr>
                </a:solidFill>
              </a:rPr>
              <a:t>로그인 체크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체크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187323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88183"/>
            <a:ext cx="5598037" cy="46085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40" y="1588184"/>
            <a:ext cx="5344271" cy="11241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40" y="2835759"/>
            <a:ext cx="5344271" cy="1751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640" y="4723222"/>
            <a:ext cx="5344271" cy="8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10833B-B15E-4EAE-9386-1ABCD7769830}"/>
              </a:ext>
            </a:extLst>
          </p:cNvPr>
          <p:cNvSpPr txBox="1"/>
          <p:nvPr/>
        </p:nvSpPr>
        <p:spPr>
          <a:xfrm>
            <a:off x="3759465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</a:rPr>
              <a:t>#</a:t>
            </a:r>
            <a:r>
              <a:rPr lang="ko-KR" altLang="en-US" sz="60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6000" dirty="0" smtClean="0">
                <a:solidFill>
                  <a:schemeClr val="bg1"/>
                </a:solidFill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</a:rPr>
              <a:t>기억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51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597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기억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342990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93436"/>
            <a:ext cx="5747036" cy="45700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89" y="1583960"/>
            <a:ext cx="5344271" cy="3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2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2F83EF-7ACF-4D34-AB7A-61368AEC4367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회원가입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6326367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66" y="1583960"/>
            <a:ext cx="5344271" cy="3861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62" y="1583959"/>
            <a:ext cx="5677773" cy="45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5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3904AF-678F-4570-BCCD-7B0B0DF315DA}"/>
              </a:ext>
            </a:extLst>
          </p:cNvPr>
          <p:cNvSpPr txBox="1"/>
          <p:nvPr/>
        </p:nvSpPr>
        <p:spPr>
          <a:xfrm>
            <a:off x="3268143" y="2921168"/>
            <a:ext cx="5655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게시판 글 쓰기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xmlns="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xmlns="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xmlns="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xmlns="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xmlns="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xmlns="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:a16="http://schemas.microsoft.com/office/drawing/2014/main" xmlns="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쓰기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5921484" y="5513110"/>
            <a:ext cx="5737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13" y="1514432"/>
            <a:ext cx="5278204" cy="3354268"/>
          </a:xfrm>
          <a:prstGeom prst="rect">
            <a:avLst/>
          </a:prstGeom>
          <a:ln w="19050">
            <a:solidFill>
              <a:srgbClr val="688084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84" y="1514432"/>
            <a:ext cx="5724340" cy="24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C4BA9A-1E1F-494C-B13C-A74AB56F5903}"/>
              </a:ext>
            </a:extLst>
          </p:cNvPr>
          <p:cNvSpPr txBox="1"/>
          <p:nvPr/>
        </p:nvSpPr>
        <p:spPr>
          <a:xfrm>
            <a:off x="3268143" y="2921168"/>
            <a:ext cx="5655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게시판 글 읽기</a:t>
            </a:r>
            <a:endParaRPr lang="ko-KR" altLang="en-US" sz="6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xmlns="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읽기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5921484" y="5513110"/>
            <a:ext cx="5737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도로명주소를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도로명주소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altLang="ko-KR" sz="1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0" y="1495115"/>
            <a:ext cx="5172413" cy="4598308"/>
          </a:xfrm>
          <a:prstGeom prst="rect">
            <a:avLst/>
          </a:prstGeom>
          <a:ln w="19050">
            <a:solidFill>
              <a:srgbClr val="BBAB94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84" y="1495114"/>
            <a:ext cx="5737116" cy="1933503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84" y="3569524"/>
            <a:ext cx="5737116" cy="11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xmlns="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xmlns="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xmlns="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941</Words>
  <Application>Microsoft Office PowerPoint</Application>
  <PresentationFormat>와이드스크린</PresentationFormat>
  <Paragraphs>202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Noto Sans KR</vt:lpstr>
      <vt:lpstr>나눔스퀘어라운드 Regular</vt:lpstr>
      <vt:lpstr>맑은 고딕</vt:lpstr>
      <vt:lpstr>스웨거 TTF</vt:lpstr>
      <vt:lpstr>Arial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Microsoft 계정</cp:lastModifiedBy>
  <cp:revision>910</cp:revision>
  <dcterms:created xsi:type="dcterms:W3CDTF">2018-12-07T00:32:38Z</dcterms:created>
  <dcterms:modified xsi:type="dcterms:W3CDTF">2025-04-18T08:39:53Z</dcterms:modified>
</cp:coreProperties>
</file>